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8E9C43-AD40-4C6C-9734-41920C5AD929}" type="datetimeFigureOut">
              <a:rPr lang="ru-RU" smtClean="0"/>
              <a:pPr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6588222" y="188640"/>
            <a:ext cx="2578764" cy="15121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акимате города Кокшетау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Әуезова 119,</a:t>
            </a:r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-51 -12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14488"/>
            <a:ext cx="7488832" cy="41836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246" y="2659714"/>
            <a:ext cx="3254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подписка </a:t>
            </a:r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(газеты,журналы)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3212976"/>
            <a:ext cx="37444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Моющие и хозяйственные средства (порошок,мыло,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для чистки унитазов и т.д)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Посуда, хозяйственные товары; </a:t>
            </a:r>
            <a:endParaRPr lang="kk-KZ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товары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(краска</a:t>
            </a:r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эмульсия </a:t>
            </a:r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т.д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445224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88787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акимате г. Кокшетау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января 2020г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C:\Users\1\Desktop\картинка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132856"/>
            <a:ext cx="27860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51520" y="220486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149 СПЕЦИФИКЕ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156176" y="2132856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414 СПЕЦИФИКЕ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444208" y="2636912"/>
            <a:ext cx="2340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детская (столы, кроватки, игровые модули)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офисная (шкафы стелажи)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(принтеры, процессоры и т.д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267744" y="1700808"/>
            <a:ext cx="4752528" cy="8309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ПО 159 СПЕЦИФИКЕ</a:t>
            </a:r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447" y="2636912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Перезарядка огнетушителей  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антивируса  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600" y="3744771"/>
            <a:ext cx="29523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пожарной сигнализации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охранной сигнализации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и опрессовка отопительной системы 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физической охраны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0745" y="2504088"/>
            <a:ext cx="2520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приборов учета воды,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электроэнергии, тепла, медосмотр работников.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теплоустановок  по подготовке к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зиме. </a:t>
            </a:r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Вызов твердых бытовых </a:t>
            </a:r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отходов.</a:t>
            </a:r>
            <a:endParaRPr lang="kk-KZ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Дезинфекция и дератизация </a:t>
            </a:r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здания.</a:t>
            </a:r>
            <a:endParaRPr lang="kk-KZ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Заправка картриджей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C:\Users\1\Desktop\картинка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708920"/>
            <a:ext cx="257176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7544" y="211288"/>
            <a:ext cx="2639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акимате г. Кокшетау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января 2020г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 flipH="1">
            <a:off x="6422261" y="188640"/>
            <a:ext cx="2578764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акимате города Кокшетау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Әуезова 119,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50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-51 -12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2780928"/>
            <a:ext cx="26592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тепло</a:t>
            </a:r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0152" y="2802406"/>
            <a:ext cx="287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связи, интернет, 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бонентское плата.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51720" y="1714488"/>
            <a:ext cx="5400600" cy="523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8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 descr="C:\Users\1\Desktop\картинка 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564904"/>
            <a:ext cx="207170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323528" y="22048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ПО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151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226109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7030A0"/>
                </a:solidFill>
              </a:rPr>
              <a:t>ПО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152</a:t>
            </a:r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298693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акимате г. Кокшетау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января 2020г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 flipH="1">
            <a:off x="6422261" y="188640"/>
            <a:ext cx="2578764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акимате города Кокшетау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Әуезова 119,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50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-51 -12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1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4129" y="293082"/>
            <a:ext cx="38112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 №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“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МКҚК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балабақшасымен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дайындалған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қаңтар 2020ж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293082"/>
            <a:ext cx="2714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«</a:t>
            </a:r>
            <a:r>
              <a:rPr lang="en-US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МКҚК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Әуезов көшесі 119,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8.00-18.30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  50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–51 -12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364" y="2276872"/>
            <a:ext cx="37175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сөндіргіштерді қайта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зарядтау; 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Антивирусты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ұзарту; 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Кедергіні өлшеу жерге қосу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құрылғысы; 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дабылына қызмет көрсету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Күзет дабылына қызмет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көрсету;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Жылу жүйесін жуу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сығымдау;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Күзет қызметі;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2420888"/>
            <a:ext cx="307170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Кәзірді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сору;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kk-KZ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электр энергиясы, жылу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тексеру;</a:t>
            </a:r>
            <a:endParaRPr lang="kk-KZ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 қараудан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өткізу;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Кысқа </a:t>
            </a:r>
            <a:r>
              <a:rPr lang="kk-KZ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 бойынша </a:t>
            </a:r>
          </a:p>
          <a:p>
            <a:r>
              <a:rPr lang="kk-KZ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ылу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қондырғыларын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тексеру;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Картридждерді толтыру;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 дезинфекция және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дератизациялау.</a:t>
            </a:r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Содержимое 10" descr="C:\Users\1\Desktop\картинка.pn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7" y="2428868"/>
            <a:ext cx="25717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339752" y="206084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</a:rPr>
              <a:t>БЮДЖЕТТЕН 159 СПЕЦИФИКА БОЙЫНША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31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5536" y="2996952"/>
            <a:ext cx="29918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қызметтер: </a:t>
            </a:r>
            <a:endParaRPr lang="kk-KZ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Су, жылу, электр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энергиясы.</a:t>
            </a:r>
            <a:endParaRPr lang="kk-KZ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2812286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қызметтері, интернет</a:t>
            </a:r>
            <a:r>
              <a:rPr lang="kk-KZ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1\Desktop\картинка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80928"/>
            <a:ext cx="24288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51520" y="2255266"/>
            <a:ext cx="359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151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 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38615" y="225526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152</a:t>
            </a:r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</a:rPr>
              <a:t>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439963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 №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“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МКҚК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балабақшасымен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дайындалған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қаңтар 2020ж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8184" y="393797"/>
            <a:ext cx="2714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«</a:t>
            </a:r>
            <a:r>
              <a:rPr lang="en-US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МКҚК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Әуезов көшесі 119,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8.00-18.30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Телефоны:  50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–51 -12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2492896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 </a:t>
            </a: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sz="1400" b="1" dirty="0" smtClean="0">
                <a:solidFill>
                  <a:srgbClr val="7030A0"/>
                </a:solidFill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 </a:t>
            </a: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52753" y="1963457"/>
            <a:ext cx="328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БЮДЖЕТТЕН БӨЛІНГЕН</a:t>
            </a:r>
            <a:endParaRPr lang="ru-RU" b="1" dirty="0"/>
          </a:p>
        </p:txBody>
      </p:sp>
      <p:pic>
        <p:nvPicPr>
          <p:cNvPr id="7" name="Рисунок 6" descr="C:\Users\1\Desktop\картинка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564904"/>
            <a:ext cx="278608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2780928"/>
            <a:ext cx="31683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Ведомствалық жазылым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(газеттер, журналдар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Ойыншықтар, спорт тауарлары;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шаруашылық 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(кір жуғыш ұнтақ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сабын, дәретхана 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тазалайтын құралдар және т.б.)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Ыдыстар, шаруашылық тауарлары; 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Канцелярлық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тауарлар;</a:t>
            </a:r>
            <a:endParaRPr lang="kk-KZ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  материалдары (бояу,эмульсия )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3068960"/>
            <a:ext cx="2664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жиһазы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(үстелдер, кереуеттер, ойын модулдері)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Кеңсе  жиһазы 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(шкафтар, тіректер) 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(принтерлер, процессорлар және т.б.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73322" y="2513008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 </a:t>
            </a: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sz="1400" b="1" dirty="0" smtClean="0">
                <a:solidFill>
                  <a:srgbClr val="7030A0"/>
                </a:solidFill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endParaRPr lang="ru-RU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9552" y="416875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 №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“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МКҚК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балабақшасымен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дайындалған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қаңтар 2020ж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8184" y="393797"/>
            <a:ext cx="2714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«</a:t>
            </a:r>
            <a:r>
              <a:rPr lang="en-US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Zerek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МКҚК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Әуезов көшесі 119,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8.00-18.30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Телефоны: 50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–51 -12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647</TotalTime>
  <Words>585</Words>
  <Application>Microsoft Office PowerPoint</Application>
  <PresentationFormat>Экран (4:3)</PresentationFormat>
  <Paragraphs>112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ВЫДЕЛЯЕТСЯ ИЗ БЮДЖЕТА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Выделяется из бюджета</dc:title>
  <dc:creator>Айша</dc:creator>
  <cp:lastModifiedBy>Пользователь</cp:lastModifiedBy>
  <cp:revision>82</cp:revision>
  <dcterms:created xsi:type="dcterms:W3CDTF">2018-09-14T09:51:51Z</dcterms:created>
  <dcterms:modified xsi:type="dcterms:W3CDTF">2020-02-11T03:59:18Z</dcterms:modified>
</cp:coreProperties>
</file>